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5" r:id="rId3"/>
    <p:sldId id="277" r:id="rId4"/>
    <p:sldId id="303" r:id="rId5"/>
    <p:sldId id="289" r:id="rId6"/>
    <p:sldId id="305" r:id="rId7"/>
    <p:sldId id="295" r:id="rId8"/>
    <p:sldId id="290" r:id="rId9"/>
    <p:sldId id="294" r:id="rId10"/>
    <p:sldId id="304" r:id="rId11"/>
    <p:sldId id="297" r:id="rId12"/>
    <p:sldId id="306" r:id="rId13"/>
    <p:sldId id="298" r:id="rId14"/>
    <p:sldId id="300" r:id="rId15"/>
    <p:sldId id="301" r:id="rId16"/>
    <p:sldId id="302" r:id="rId17"/>
    <p:sldId id="307" r:id="rId18"/>
    <p:sldId id="308" r:id="rId19"/>
    <p:sldId id="309" r:id="rId20"/>
    <p:sldId id="31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25" autoAdjust="0"/>
  </p:normalViewPr>
  <p:slideViewPr>
    <p:cSldViewPr>
      <p:cViewPr varScale="1">
        <p:scale>
          <a:sx n="90" d="100"/>
          <a:sy n="90" d="100"/>
        </p:scale>
        <p:origin x="9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FCCD-53D5-4129-BEB0-72D649B05D47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7988-A1D3-4F7A-8096-DEA8F5BB5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FC3005-2B32-4492-894B-BADDD6CEBC7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sundblom@pinalcountyaz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112370" cy="2743200"/>
          </a:xfrm>
        </p:spPr>
        <p:txBody>
          <a:bodyPr numCol="1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 Quality </a:t>
            </a:r>
            <a:r>
              <a:rPr lang="en-US" sz="4400" dirty="0" smtClean="0"/>
              <a:t>UPDATE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smtClean="0"/>
              <a:t>Maricopa county environmental compliance assistance for business and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Mike </a:t>
            </a:r>
            <a:r>
              <a:rPr lang="en-US" dirty="0" err="1" smtClean="0"/>
              <a:t>Sundblom</a:t>
            </a:r>
            <a:endParaRPr lang="en-US" dirty="0" smtClean="0"/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Pinal County Air Quality Control</a:t>
            </a:r>
          </a:p>
          <a:p>
            <a:r>
              <a:rPr lang="en-US" dirty="0" smtClean="0"/>
              <a:t>October 29,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524000"/>
            <a:ext cx="86677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Ozone NAAQS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Small area of Pinal Included in Phoenix NAA (Apache Junction)</a:t>
            </a:r>
          </a:p>
          <a:p>
            <a:r>
              <a:rPr lang="en-US" dirty="0"/>
              <a:t>On June 13,  EPA proposed a determination of attainment for the area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October 3 2019, EPA proposed to approve the 2017 MAG plan.  (disapproval for the contingency measure  approach)</a:t>
            </a:r>
          </a:p>
          <a:p>
            <a:r>
              <a:rPr lang="en-US" dirty="0" smtClean="0"/>
              <a:t>Pinal working on RACT level rules for the area  - duel distribution and metal coatings</a:t>
            </a:r>
          </a:p>
          <a:p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82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I-10 Picacho (MP214)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a hot spot for dust related accidents</a:t>
            </a:r>
          </a:p>
          <a:p>
            <a:r>
              <a:rPr lang="en-US" dirty="0" smtClean="0"/>
              <a:t>I-10 Workgroup formed in 2016 to study (PCAQCD, ADEQ, ADOT, NRCS, State Land, U of A, public participants)</a:t>
            </a:r>
          </a:p>
          <a:p>
            <a:r>
              <a:rPr lang="en-US" dirty="0" smtClean="0"/>
              <a:t>Soil survey NRSC/PCAQCD</a:t>
            </a:r>
          </a:p>
          <a:p>
            <a:r>
              <a:rPr lang="en-US" dirty="0" smtClean="0"/>
              <a:t>Resulted in 2 step approach:</a:t>
            </a:r>
          </a:p>
          <a:p>
            <a:pPr lvl="1"/>
            <a:r>
              <a:rPr lang="en-US" dirty="0" smtClean="0"/>
              <a:t>Short Term Solution (stabilization)</a:t>
            </a:r>
          </a:p>
          <a:p>
            <a:pPr lvl="1"/>
            <a:r>
              <a:rPr lang="en-US" dirty="0" smtClean="0"/>
              <a:t>Long Term Solution (contouring, vegetation,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4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47625"/>
            <a:ext cx="90011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39624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43250"/>
            <a:ext cx="4419600" cy="331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2192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MP214 Pretreatment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667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304800"/>
            <a:ext cx="34290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 Treatment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228" y="2066028"/>
            <a:ext cx="5198856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1447799"/>
            <a:ext cx="3895725" cy="519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0167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2017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0167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5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158"/>
            <a:ext cx="9144000" cy="56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1164328"/>
            <a:ext cx="9144000" cy="56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6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771"/>
            <a:ext cx="9144000" cy="56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9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Pinal County Current Events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PM-10 nonattainment</a:t>
            </a:r>
          </a:p>
          <a:p>
            <a:pPr eaLnBrk="1" hangingPunct="1"/>
            <a:r>
              <a:rPr lang="en-US" sz="3200" dirty="0" smtClean="0"/>
              <a:t>PM2.5 nonattainment</a:t>
            </a:r>
          </a:p>
          <a:p>
            <a:pPr eaLnBrk="1" hangingPunct="1"/>
            <a:r>
              <a:rPr lang="en-US" sz="3200" dirty="0" smtClean="0"/>
              <a:t>2015 Ozone NAAQS</a:t>
            </a:r>
          </a:p>
          <a:p>
            <a:pPr eaLnBrk="1" hangingPunct="1"/>
            <a:r>
              <a:rPr lang="en-US" sz="3200" dirty="0" smtClean="0"/>
              <a:t>2008 Ozone NAAQS</a:t>
            </a:r>
          </a:p>
          <a:p>
            <a:pPr eaLnBrk="1" hangingPunct="1"/>
            <a:r>
              <a:rPr lang="en-US" sz="3200" dirty="0" smtClean="0"/>
              <a:t>Dust Control Project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F775-1778-4E4C-BFBB-8872235992A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ADEQ recent </a:t>
            </a:r>
            <a:r>
              <a:rPr lang="en-US" dirty="0" err="1" smtClean="0"/>
              <a:t>fudnded</a:t>
            </a:r>
            <a:r>
              <a:rPr lang="en-US" dirty="0" smtClean="0"/>
              <a:t>:</a:t>
            </a:r>
          </a:p>
          <a:p>
            <a:r>
              <a:rPr lang="en-US" dirty="0" smtClean="0"/>
              <a:t>U of A research project to evaluate stabilization methods on 3 acres near </a:t>
            </a:r>
            <a:r>
              <a:rPr lang="en-US" dirty="0" err="1" smtClean="0"/>
              <a:t>Picacho</a:t>
            </a:r>
            <a:r>
              <a:rPr lang="en-US" dirty="0" smtClean="0"/>
              <a:t> Peak</a:t>
            </a:r>
          </a:p>
          <a:p>
            <a:r>
              <a:rPr lang="en-US" dirty="0" smtClean="0"/>
              <a:t>Approximately 100 acres on two different parcels along 1=10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5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Mike </a:t>
            </a:r>
            <a:r>
              <a:rPr lang="en-US" sz="2400" dirty="0" err="1" smtClean="0"/>
              <a:t>Sundblom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Michael.Sundblom@pinalcountyaz.gov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(520)866-6915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8443913" cy="65230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Pinal PM10 Status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PM10 nonattainment</a:t>
            </a:r>
          </a:p>
          <a:p>
            <a:pPr lvl="1" eaLnBrk="1" hangingPunct="1"/>
            <a:r>
              <a:rPr lang="en-US" dirty="0" smtClean="0"/>
              <a:t>NAA Designation - July, 2012</a:t>
            </a:r>
          </a:p>
          <a:p>
            <a:pPr lvl="1" eaLnBrk="1" hangingPunct="1"/>
            <a:r>
              <a:rPr lang="en-US" dirty="0" smtClean="0"/>
              <a:t>SIP Submitted January 2016 </a:t>
            </a:r>
          </a:p>
          <a:p>
            <a:pPr lvl="2" eaLnBrk="1" hangingPunct="1"/>
            <a:r>
              <a:rPr lang="en-US" sz="2400" dirty="0" smtClean="0"/>
              <a:t>ADEQ was the lead agency; MAG will lead all SIP development in the future</a:t>
            </a:r>
          </a:p>
          <a:p>
            <a:pPr lvl="1"/>
            <a:r>
              <a:rPr lang="en-US" sz="2600" dirty="0" smtClean="0"/>
              <a:t>EPA has not approve or disapprove the SIP</a:t>
            </a:r>
          </a:p>
          <a:p>
            <a:pPr lvl="1"/>
            <a:r>
              <a:rPr lang="en-US" sz="2600" dirty="0" smtClean="0"/>
              <a:t>PCAQCD Fugitive dust rule and some AGBMP rules approved by EPA</a:t>
            </a:r>
          </a:p>
          <a:p>
            <a:pPr lvl="1"/>
            <a:r>
              <a:rPr lang="en-US" sz="2600" dirty="0" smtClean="0"/>
              <a:t>EPA has not acted to change the moderate NAA designation</a:t>
            </a:r>
          </a:p>
          <a:p>
            <a:pPr marL="585216" lvl="1" indent="0">
              <a:buNone/>
            </a:pPr>
            <a:endParaRPr lang="en-US" sz="2600" dirty="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F775-1778-4E4C-BFBB-8872235992A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3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SIP Control Measures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r>
              <a:rPr lang="en-US" dirty="0" smtClean="0"/>
              <a:t>Agricultural Operations</a:t>
            </a:r>
          </a:p>
          <a:p>
            <a:pPr lvl="1"/>
            <a:r>
              <a:rPr lang="en-US" dirty="0" smtClean="0"/>
              <a:t>Open Field Ag, Feed operations, Dairy operations, Irrigation Districts (</a:t>
            </a:r>
            <a:r>
              <a:rPr lang="en-US" dirty="0" err="1" smtClean="0"/>
              <a:t>AgBMP’s</a:t>
            </a:r>
            <a:r>
              <a:rPr lang="en-US" dirty="0" smtClean="0"/>
              <a:t> – ADEQ)</a:t>
            </a:r>
          </a:p>
          <a:p>
            <a:pPr lvl="1"/>
            <a:r>
              <a:rPr lang="en-US" dirty="0" smtClean="0"/>
              <a:t>EPA Proposed SIP Approval 1/2017 (partial list)</a:t>
            </a:r>
          </a:p>
          <a:p>
            <a:r>
              <a:rPr lang="en-US" sz="3000" dirty="0" smtClean="0"/>
              <a:t>Construction Activity</a:t>
            </a:r>
          </a:p>
          <a:p>
            <a:pPr lvl="1"/>
            <a:r>
              <a:rPr lang="en-US" dirty="0" smtClean="0"/>
              <a:t>Effective locally 1/1/2016</a:t>
            </a:r>
          </a:p>
          <a:p>
            <a:pPr lvl="1"/>
            <a:r>
              <a:rPr lang="en-US" dirty="0" smtClean="0"/>
              <a:t>EPA Proposed SIP  Approval 1/2017</a:t>
            </a:r>
          </a:p>
          <a:p>
            <a:r>
              <a:rPr lang="en-US" sz="3200" dirty="0"/>
              <a:t>Fugitive Dust</a:t>
            </a:r>
          </a:p>
          <a:p>
            <a:pPr lvl="1"/>
            <a:r>
              <a:rPr lang="en-US" dirty="0" smtClean="0"/>
              <a:t>Effective locally 1/1/2016</a:t>
            </a:r>
          </a:p>
          <a:p>
            <a:pPr lvl="1"/>
            <a:r>
              <a:rPr lang="en-US" dirty="0" smtClean="0"/>
              <a:t>EPA </a:t>
            </a:r>
            <a:r>
              <a:rPr lang="en-US" dirty="0"/>
              <a:t>Proposed SIP  Approval 1/2017</a:t>
            </a:r>
          </a:p>
          <a:p>
            <a:pPr lvl="1"/>
            <a:endParaRPr lang="en-US" dirty="0"/>
          </a:p>
          <a:p>
            <a:pPr marL="585216" lvl="1" indent="0">
              <a:buNone/>
            </a:pPr>
            <a:endParaRPr lang="en-US" sz="2600" dirty="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F775-1778-4E4C-BFBB-8872235992A7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Pinal PM2.5 Status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PM2.5 nonattainment</a:t>
            </a:r>
          </a:p>
          <a:p>
            <a:pPr lvl="1" eaLnBrk="1" hangingPunct="1"/>
            <a:r>
              <a:rPr lang="en-US" dirty="0" smtClean="0"/>
              <a:t>NAA Designation – 2011; 2014 Moderate area classification.</a:t>
            </a:r>
            <a:endParaRPr lang="en-US" sz="2600" dirty="0"/>
          </a:p>
          <a:p>
            <a:pPr lvl="1" eaLnBrk="1" hangingPunct="1"/>
            <a:r>
              <a:rPr lang="en-US" sz="2600" dirty="0" smtClean="0"/>
              <a:t>EPA required to make attainment determination for the 2015-2017 period by July 2018.</a:t>
            </a:r>
          </a:p>
          <a:p>
            <a:pPr lvl="1" eaLnBrk="1" hangingPunct="1"/>
            <a:r>
              <a:rPr lang="en-US" sz="2600" dirty="0" smtClean="0"/>
              <a:t>Notice of intent to sue…</a:t>
            </a:r>
          </a:p>
          <a:p>
            <a:pPr lvl="1" eaLnBrk="1" hangingPunct="1"/>
            <a:r>
              <a:rPr lang="en-US" sz="2600" dirty="0" smtClean="0"/>
              <a:t>Attainment determination October 3, 2019.  effective November 3, 2019.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F775-1778-4E4C-BFBB-8872235992A7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PM10 PM2.5 Summary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417638"/>
            <a:ext cx="7715791" cy="2620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" y="4495800"/>
            <a:ext cx="8516754" cy="18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Ozone NAAQS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Finalized October 1 2015</a:t>
            </a:r>
          </a:p>
          <a:p>
            <a:r>
              <a:rPr lang="en-US" dirty="0" smtClean="0"/>
              <a:t>70ppb - 3yr </a:t>
            </a:r>
            <a:r>
              <a:rPr lang="en-US" dirty="0" err="1" smtClean="0"/>
              <a:t>avg</a:t>
            </a:r>
            <a:r>
              <a:rPr lang="en-US" dirty="0" smtClean="0"/>
              <a:t> of 4</a:t>
            </a:r>
            <a:r>
              <a:rPr lang="en-US" baseline="30000" dirty="0" smtClean="0"/>
              <a:t>th</a:t>
            </a:r>
            <a:r>
              <a:rPr lang="en-US" dirty="0" smtClean="0"/>
              <a:t> highest daily 8 hour conc.</a:t>
            </a:r>
          </a:p>
          <a:p>
            <a:r>
              <a:rPr lang="en-US" dirty="0" smtClean="0"/>
              <a:t>ADEQ proposed NAA Boundary October 2016</a:t>
            </a:r>
          </a:p>
          <a:p>
            <a:r>
              <a:rPr lang="en-US" dirty="0" smtClean="0"/>
              <a:t>EPA took Action March 2018.</a:t>
            </a:r>
          </a:p>
          <a:p>
            <a:r>
              <a:rPr lang="en-US" dirty="0" smtClean="0"/>
              <a:t>NAA Includes a portion of Pinal County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/>
              <a:t>3 Year Average of the 4th High 2017-2019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48132"/>
              </p:ext>
            </p:extLst>
          </p:nvPr>
        </p:nvGraphicFramePr>
        <p:xfrm>
          <a:off x="1066800" y="4191000"/>
          <a:ext cx="5638800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0313"/>
                <a:gridCol w="3258487"/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Site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Concentration PPM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Apache Junction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Casa Grande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Pinal Air Park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Queen Valley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019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MAG is working on Exceptional events that occurred in 2019 that may change some of the averages above.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76225"/>
            <a:ext cx="89154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0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460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 Air Quality UPDATE  Maricopa county environmental compliance assistance for business and industry</vt:lpstr>
      <vt:lpstr>Pinal County Current Events</vt:lpstr>
      <vt:lpstr>PowerPoint Presentation</vt:lpstr>
      <vt:lpstr>Pinal PM10 Status</vt:lpstr>
      <vt:lpstr>SIP Control Measures</vt:lpstr>
      <vt:lpstr>Pinal PM2.5 Status</vt:lpstr>
      <vt:lpstr>2019 PM10 PM2.5 Summary</vt:lpstr>
      <vt:lpstr>2015 Ozone NAAQS</vt:lpstr>
      <vt:lpstr>PowerPoint Presentation</vt:lpstr>
      <vt:lpstr>PowerPoint Presentation</vt:lpstr>
      <vt:lpstr>SIP Requirements</vt:lpstr>
      <vt:lpstr>2008 Ozone NAAQS</vt:lpstr>
      <vt:lpstr>I-10 Picacho (MP214)</vt:lpstr>
      <vt:lpstr>PowerPoint Presentation</vt:lpstr>
      <vt:lpstr>PowerPoint Presentation</vt:lpstr>
      <vt:lpstr>Post Treatment</vt:lpstr>
      <vt:lpstr>Another View</vt:lpstr>
      <vt:lpstr>Another View</vt:lpstr>
      <vt:lpstr>Another View</vt:lpstr>
      <vt:lpstr>Recent Work</vt:lpstr>
      <vt:lpstr>Contact Information</vt:lpstr>
    </vt:vector>
  </TitlesOfParts>
  <Company>PINAL COUNTY GOVT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Sundblom</dc:creator>
  <cp:lastModifiedBy>Michael Sundblom</cp:lastModifiedBy>
  <cp:revision>117</cp:revision>
  <dcterms:created xsi:type="dcterms:W3CDTF">2014-04-03T20:08:43Z</dcterms:created>
  <dcterms:modified xsi:type="dcterms:W3CDTF">2019-10-28T20:52:49Z</dcterms:modified>
</cp:coreProperties>
</file>